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6B5E6A-0CEB-4FCC-8326-E1C831A18492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E4E490-F5C1-45F8-B73E-0C29D10C42F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372600" cy="6858000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THE LAMB </a:t>
            </a:r>
            <a:r>
              <a:rPr lang="en-US" sz="44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en-US" sz="44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</a:br>
            <a:r>
              <a:rPr lang="en-US" sz="2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WRITTEN BY WILLIAM BLAKE</a:t>
            </a:r>
            <a:r>
              <a:rPr lang="en-US" sz="3600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</a:br>
            <a:r>
              <a:rPr lang="en-US" sz="36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</a:br>
            <a:r>
              <a:rPr lang="en-US" sz="3600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                               </a:t>
            </a:r>
            <a:r>
              <a:rPr lang="en-US" sz="1800" dirty="0" smtClean="0">
                <a:latin typeface="+mn-lt"/>
                <a:ea typeface="Batang" pitchFamily="18" charset="-127"/>
              </a:rPr>
              <a:t>By – </a:t>
            </a:r>
            <a:br>
              <a:rPr lang="en-US" sz="1800" dirty="0" smtClean="0">
                <a:latin typeface="+mn-lt"/>
                <a:ea typeface="Batang" pitchFamily="18" charset="-127"/>
              </a:rPr>
            </a:br>
            <a:r>
              <a:rPr lang="en-US" sz="1800" dirty="0">
                <a:latin typeface="+mn-lt"/>
                <a:ea typeface="Batang" pitchFamily="18" charset="-127"/>
              </a:rPr>
              <a:t> </a:t>
            </a:r>
            <a:r>
              <a:rPr lang="en-US" sz="1800" dirty="0" smtClean="0">
                <a:latin typeface="+mn-lt"/>
                <a:ea typeface="Batang" pitchFamily="18" charset="-127"/>
              </a:rPr>
              <a:t>                                                                                              Dr. Parul Jain </a:t>
            </a:r>
            <a:r>
              <a:rPr lang="en-US" sz="1800" dirty="0">
                <a:latin typeface="+mn-lt"/>
                <a:ea typeface="Batang" pitchFamily="18" charset="-127"/>
              </a:rPr>
              <a:t> </a:t>
            </a:r>
            <a:r>
              <a:rPr lang="en-US" sz="1800" dirty="0" smtClean="0">
                <a:latin typeface="+mn-lt"/>
                <a:ea typeface="Batang" pitchFamily="18" charset="-127"/>
              </a:rPr>
              <a:t/>
            </a:r>
            <a:br>
              <a:rPr lang="en-US" sz="1800" dirty="0" smtClean="0">
                <a:latin typeface="+mn-lt"/>
                <a:ea typeface="Batang" pitchFamily="18" charset="-127"/>
              </a:rPr>
            </a:br>
            <a:r>
              <a:rPr lang="en-US" sz="1800" dirty="0">
                <a:latin typeface="+mn-lt"/>
                <a:ea typeface="Batang" pitchFamily="18" charset="-127"/>
              </a:rPr>
              <a:t> </a:t>
            </a:r>
            <a:r>
              <a:rPr lang="en-US" sz="1800" dirty="0" smtClean="0">
                <a:latin typeface="+mn-lt"/>
                <a:ea typeface="Batang" pitchFamily="18" charset="-127"/>
              </a:rPr>
              <a:t>                                                                                             (Assistant Professor) </a:t>
            </a:r>
            <a:br>
              <a:rPr lang="en-US" sz="1800" dirty="0" smtClean="0">
                <a:latin typeface="+mn-lt"/>
                <a:ea typeface="Batang" pitchFamily="18" charset="-127"/>
              </a:rPr>
            </a:br>
            <a:r>
              <a:rPr lang="en-US" sz="1800" dirty="0">
                <a:latin typeface="+mn-lt"/>
                <a:ea typeface="Batang" pitchFamily="18" charset="-127"/>
              </a:rPr>
              <a:t> </a:t>
            </a:r>
            <a:r>
              <a:rPr lang="en-US" sz="1800" dirty="0" smtClean="0">
                <a:latin typeface="+mn-lt"/>
                <a:ea typeface="Batang" pitchFamily="18" charset="-127"/>
              </a:rPr>
              <a:t>                                                                                              J.K.P.(PG) </a:t>
            </a:r>
            <a:r>
              <a:rPr lang="en-US" sz="1800" dirty="0" smtClean="0">
                <a:latin typeface="+mn-lt"/>
                <a:ea typeface="Batang" pitchFamily="18" charset="-127"/>
              </a:rPr>
              <a:t>College,   Muzaffarnagar </a:t>
            </a:r>
            <a:endParaRPr lang="en-US" sz="36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Little lamb who made thee </a:t>
            </a:r>
            <a:br>
              <a:rPr lang="en-US" sz="3200" dirty="0" smtClean="0"/>
            </a:br>
            <a:r>
              <a:rPr lang="en-US" sz="3200" dirty="0" smtClean="0"/>
              <a:t>Does thou know who made thee </a:t>
            </a:r>
            <a:br>
              <a:rPr lang="en-US" sz="3200" dirty="0" smtClean="0"/>
            </a:br>
            <a:r>
              <a:rPr lang="en-US" sz="3200" dirty="0" smtClean="0"/>
              <a:t>gave thee life &amp; bid thee feed.</a:t>
            </a:r>
            <a:br>
              <a:rPr lang="en-US" sz="3200" dirty="0" smtClean="0"/>
            </a:br>
            <a:r>
              <a:rPr lang="en-US" sz="3200" dirty="0" smtClean="0"/>
              <a:t>By the stream &amp; o’er the mead;</a:t>
            </a:r>
            <a:br>
              <a:rPr lang="en-US" sz="3200" dirty="0" smtClean="0"/>
            </a:br>
            <a:r>
              <a:rPr lang="en-US" sz="3200" dirty="0" smtClean="0"/>
              <a:t>Gave thee such a tender voice, </a:t>
            </a:r>
            <a:br>
              <a:rPr lang="en-US" sz="3200" dirty="0" smtClean="0"/>
            </a:br>
            <a:r>
              <a:rPr lang="en-US" sz="3200" dirty="0" smtClean="0"/>
              <a:t>Making all the vales rejoice!</a:t>
            </a:r>
            <a:br>
              <a:rPr lang="en-US" sz="3200" dirty="0" smtClean="0"/>
            </a:br>
            <a:r>
              <a:rPr lang="en-US" sz="3200" dirty="0" smtClean="0"/>
              <a:t>Little Lamb who made thee </a:t>
            </a:r>
            <a:br>
              <a:rPr lang="en-US" sz="3200" dirty="0" smtClean="0"/>
            </a:br>
            <a:r>
              <a:rPr lang="en-US" sz="3200" dirty="0" smtClean="0"/>
              <a:t>Dost thou know who made thee</a:t>
            </a:r>
            <a:br>
              <a:rPr lang="en-US" sz="3200" dirty="0" smtClean="0"/>
            </a:br>
            <a:r>
              <a:rPr lang="en-US" sz="3200" dirty="0" smtClean="0"/>
              <a:t>Little Lamb I’ll tell thee,</a:t>
            </a:r>
            <a:br>
              <a:rPr lang="en-US" sz="3200" dirty="0" smtClean="0"/>
            </a:br>
            <a:r>
              <a:rPr lang="en-US" sz="3200" dirty="0" smtClean="0"/>
              <a:t>Little Lamb I’ll tell thee!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He is called by thy name,</a:t>
            </a:r>
            <a:br>
              <a:rPr lang="en-US" sz="3200" dirty="0" smtClean="0"/>
            </a:br>
            <a:r>
              <a:rPr lang="en-US" sz="3200" dirty="0" smtClean="0"/>
              <a:t>For he calls Himself a Lamb:</a:t>
            </a:r>
            <a:br>
              <a:rPr lang="en-US" sz="3200" dirty="0" smtClean="0"/>
            </a:br>
            <a:r>
              <a:rPr lang="en-US" sz="3200" dirty="0" smtClean="0"/>
              <a:t>He is meek &amp; he is mild, </a:t>
            </a:r>
            <a:br>
              <a:rPr lang="en-US" sz="3200" dirty="0" smtClean="0"/>
            </a:br>
            <a:r>
              <a:rPr lang="en-US" sz="3200" dirty="0" smtClean="0"/>
              <a:t>He became a little child:</a:t>
            </a:r>
            <a:br>
              <a:rPr lang="en-US" sz="3200" dirty="0" smtClean="0"/>
            </a:br>
            <a:r>
              <a:rPr lang="en-US" sz="3200" dirty="0" smtClean="0"/>
              <a:t>I a child &amp; thou a lamb, </a:t>
            </a:r>
            <a:br>
              <a:rPr lang="en-US" sz="3200" dirty="0" smtClean="0"/>
            </a:br>
            <a:r>
              <a:rPr lang="en-US" sz="3200" dirty="0" smtClean="0"/>
              <a:t>We are called by his name.</a:t>
            </a:r>
            <a:br>
              <a:rPr lang="en-US" sz="3200" dirty="0" smtClean="0"/>
            </a:br>
            <a:r>
              <a:rPr lang="en-US" sz="3200" dirty="0" smtClean="0"/>
              <a:t>Little Lamb God bless thee.</a:t>
            </a:r>
            <a:br>
              <a:rPr lang="en-US" sz="3200" dirty="0" smtClean="0"/>
            </a:br>
            <a:r>
              <a:rPr lang="en-US" sz="3200" dirty="0" smtClean="0"/>
              <a:t>Little Lamb God bless thee.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Book Antiqua" pitchFamily="18" charset="0"/>
              </a:rPr>
              <a:t>THANK YOU </a:t>
            </a:r>
            <a:endParaRPr lang="en-US" sz="96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16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THE LAMB  WRITTEN BY WILLIAM BLAKE                                   By –                                                                                                 Dr. Parul Jain                                                                                                 (Assistant Professor)                                                                                                 J.K.P.(PG) College,   Muzaffarnagar </vt:lpstr>
      <vt:lpstr>Little lamb who made thee  Does thou know who made thee  gave thee life &amp; bid thee feed. By the stream &amp; o’er the mead; Gave thee such a tender voice,  Making all the vales rejoice! Little Lamb who made thee  Dost thou know who made thee Little Lamb I’ll tell thee, Little Lamb I’ll tell thee!</vt:lpstr>
      <vt:lpstr>He is called by thy name, For he calls Himself a Lamb: He is meek &amp; he is mild,  He became a little child: I a child &amp; thou a lamb,  We are called by his name. Little Lamb God bless thee. Little Lamb God bless thee.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LAMB                                     By –                                                                                                 Dr. Parul Jain                                                                                                 (Assistant Professor)                                                                                                 J.K.P.(PG) College, Muzaffarnagar</dc:title>
  <dc:creator>hp</dc:creator>
  <cp:lastModifiedBy>hp</cp:lastModifiedBy>
  <cp:revision>3</cp:revision>
  <dcterms:created xsi:type="dcterms:W3CDTF">2020-05-04T00:55:04Z</dcterms:created>
  <dcterms:modified xsi:type="dcterms:W3CDTF">2020-05-04T03:02:12Z</dcterms:modified>
</cp:coreProperties>
</file>